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  <p:embeddedFont>
      <p:font typeface="EB Garamond ExtraBold" panose="00000900000000000000" pitchFamily="2" charset="0"/>
      <p:bold r:id="rId18"/>
      <p:boldItalic r:id="rId19"/>
    </p:embeddedFont>
    <p:embeddedFont>
      <p:font typeface="EB Garamond Medium" panose="00000600000000000000" pitchFamily="2" charset="0"/>
      <p:regular r:id="rId20"/>
      <p:bold r:id="rId21"/>
      <p:italic r:id="rId22"/>
      <p:boldItalic r:id="rId23"/>
    </p:embeddedFont>
    <p:embeddedFont>
      <p:font typeface="EB Garamond SemiBold" panose="00000700000000000000" pitchFamily="2" charset="0"/>
      <p:regular r:id="rId24"/>
      <p:bold r:id="rId25"/>
      <p:italic r:id="rId26"/>
      <p:boldItalic r:id="rId27"/>
    </p:embeddedFont>
    <p:embeddedFont>
      <p:font typeface="Montserrat ExtraBold" panose="00000900000000000000" pitchFamily="2" charset="0"/>
      <p:bold r:id="rId28"/>
      <p:boldItalic r:id="rId29"/>
    </p:embeddedFont>
    <p:embeddedFont>
      <p:font typeface="Public Sans" panose="020B0604020202020204" charset="0"/>
      <p:regular r:id="rId30"/>
      <p:bold r:id="rId31"/>
      <p:italic r:id="rId32"/>
      <p:boldItalic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iPegKmSvLl/NsTQMhUMu3gKknI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7368B2-68B5-494E-9D6D-D535E70914BC}">
  <a:tblStyle styleId="{A97368B2-68B5-494E-9D6D-D535E70914B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9" Type="http://schemas.openxmlformats.org/officeDocument/2006/relationships/presProps" Target="presProps.xml"/><Relationship Id="rId21" Type="http://schemas.openxmlformats.org/officeDocument/2006/relationships/font" Target="fonts/font12.fntdata"/><Relationship Id="rId34" Type="http://schemas.openxmlformats.org/officeDocument/2006/relationships/font" Target="fonts/font25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font" Target="fonts/font28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font" Target="fonts/font27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font" Target="fonts/font2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customschemas.google.com/relationships/presentationmetadata" Target="metadata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1f5dca458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g1f5dca458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5" name="Google Shape;1855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g1f5dca458e3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2" name="Google Shape;1862;g1f5dca458e3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6" name="Google Shape;1876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2" name="Google Shape;1882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3725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3725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104" name="Google Shape;104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3725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105" name="Google Shape;105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6" name="Google Shape;106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" name="Google Shape;108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Google Shape;117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Google Shape;133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4" name="Google Shape;144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5" name="Google Shape;145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2" name="Google Shape;152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3" name="Google Shape;153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Google Shape;158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0" name="Google Shape;160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1" name="Google Shape;161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8" name="Google Shape;168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9" name="Google Shape;169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Google Shape;177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Google Shape;184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Google Shape;202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208" name="Google Shape;208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12" name="Google Shape;212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5" name="Google Shape;215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" name="Google Shape;217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2" name="Google Shape;222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4" name="Google Shape;224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" name="Google Shape;231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" name="Google Shape;232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" name="Google Shape;238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44" name="Google Shape;244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Google Shape;245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5" y="226006"/>
            <a:ext cx="175225" cy="4293887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488023"/>
              <a:chOff x="129115" y="1196929"/>
              <a:chExt cx="175260" cy="24880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 flipH="1">
                <a:off x="214345" y="1402852"/>
                <a:ext cx="2400" cy="2282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" name="Google Shape;252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Google Shape;253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56" name="Google Shape;256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8" name="Google Shape;258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59" name="Google Shape;259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0" name="Google Shape;260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1" name="Google Shape;261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3" name="Google Shape;263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4" name="Google Shape;264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" name="Google Shape;265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68" name="Google Shape;268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9" name="Google Shape;269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0" name="Google Shape;270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71" name="Google Shape;271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72" name="Google Shape;272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3" name="Google Shape;273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4" name="Google Shape;274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75" name="Google Shape;275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76" name="Google Shape;276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77" name="Google Shape;277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2" name="Google Shape;292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5" name="Google Shape;295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" name="Google Shape;297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4" name="Google Shape;304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7" name="Google Shape;307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9" name="Google Shape;309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" name="Google Shape;311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4" name="Google Shape;314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15" name="Google Shape;315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16" name="Google Shape;316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7" name="Google Shape;317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8" name="Google Shape;318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9" name="Google Shape;319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20" name="Google Shape;320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21" name="Google Shape;321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22" name="Google Shape;322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23" name="Google Shape;323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24" name="Google Shape;324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25" name="Google Shape;325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7" name="Google Shape;327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" name="Google Shape;328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5" name="Google Shape;335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6" name="Google Shape;336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9" name="Google Shape;339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0" name="Google Shape;340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1" name="Google Shape;341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3" name="Google Shape;343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4" name="Google Shape;344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9" name="Google Shape;349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0" name="Google Shape;350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1" name="Google Shape;351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2" name="Google Shape;352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5" name="Google Shape;355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Google Shape;356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7" name="Google Shape;357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8" name="Google Shape;358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" name="Google Shape;359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0" name="Google Shape;360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6" name="Google Shape;366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7" name="Google Shape;367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8" name="Google Shape;368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9" name="Google Shape;369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2" name="Google Shape;372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3" name="Google Shape;373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4" name="Google Shape;374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5" name="Google Shape;375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7" name="Google Shape;377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3" name="Google Shape;383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84" name="Google Shape;384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5" name="Google Shape;385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86" name="Google Shape;386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9" name="Google Shape;389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0" name="Google Shape;390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Google Shape;392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3" name="Google Shape;393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5" name="Google Shape;395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6" name="Google Shape;396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0" name="Google Shape;400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401" name="Google Shape;401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2" name="Google Shape;402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403" name="Google Shape;403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06" name="Google Shape;406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7" name="Google Shape;407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8" name="Google Shape;408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9" name="Google Shape;409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1" name="Google Shape;411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8" name="Google Shape;418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9" name="Google Shape;419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5" name="Google Shape;425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9" name="Google Shape;429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1" name="Google Shape;431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6" name="Google Shape;436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7" name="Google Shape;437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Google Shape;441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3" name="Google Shape;443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4" name="Google Shape;444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Google Shape;452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54" name="Google Shape;454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55" name="Google Shape;455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56" name="Google Shape;456;p257"/>
              <p:cNvCxnSpPr>
                <a:endCxn id="457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8" name="Google Shape;458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7" name="Google Shape;457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9" name="Google Shape;459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60" name="Google Shape;460;p257"/>
              <p:cNvCxnSpPr>
                <a:endCxn id="461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62" name="Google Shape;462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1" name="Google Shape;461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3" name="Google Shape;463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64" name="Google Shape;464;p257"/>
              <p:cNvCxnSpPr>
                <a:endCxn id="465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66" name="Google Shape;466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5" name="Google Shape;465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7" name="Google Shape;467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68" name="Google Shape;468;p257"/>
              <p:cNvCxnSpPr>
                <a:endCxn id="469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0" name="Google Shape;470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9" name="Google Shape;469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1" name="Google Shape;471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8" name="Google Shape;478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9" name="Google Shape;479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0" name="Google Shape;480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3" name="Google Shape;483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84" name="Google Shape;484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5" name="Google Shape;485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86" name="Google Shape;486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87" name="Google Shape;487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8" name="Google Shape;488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89" name="Google Shape;489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90" name="Google Shape;490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91" name="Google Shape;491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2" name="Google Shape;492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93" name="Google Shape;493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94" name="Google Shape;494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5" name="Google Shape;495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6" name="Google Shape;496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7" name="Google Shape;497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8" name="Google Shape;498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9" name="Google Shape;499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0" name="Google Shape;500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4" name="Google Shape;504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Google Shape;506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7" name="Google Shape;507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08" name="Google Shape;508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09" name="Google Shape;509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0" name="Google Shape;510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1" name="Google Shape;511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2" name="Google Shape;512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3" name="Google Shape;513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4" name="Google Shape;514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17" name="Google Shape;517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Google Shape;520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21" name="Google Shape;521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22" name="Google Shape;522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23" name="Google Shape;523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24" name="Google Shape;524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25" name="Google Shape;525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26" name="Google Shape;526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27" name="Google Shape;527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3" name="Google Shape;533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34" name="Google Shape;534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9" name="Google Shape;539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0" name="Google Shape;540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2" name="Google Shape;552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3" name="Google Shape;553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6" name="Google Shape;556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7" name="Google Shape;557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8" name="Google Shape;558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9" name="Google Shape;559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3" name="Google Shape;563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64" name="Google Shape;564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5" name="Google Shape;565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66" name="Google Shape;566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69" name="Google Shape;569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1" name="Google Shape;571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2" name="Google Shape;572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4" name="Google Shape;574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5" name="Google Shape;575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6" name="Google Shape;576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0" name="Google Shape;580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1" name="Google Shape;581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2" name="Google Shape;582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3" name="Google Shape;583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4" name="Google Shape;584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85" name="Google Shape;585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1" name="Google Shape;591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2" name="Google Shape;592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3" name="Google Shape;593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4" name="Google Shape;594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9" name="Google Shape;599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600" name="Google Shape;600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1" name="Google Shape;601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4" name="Google Shape;604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5" name="Google Shape;605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7" name="Google Shape;607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8" name="Google Shape;608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9" name="Google Shape;609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0" name="Google Shape;610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1" name="Google Shape;611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2" name="Google Shape;612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3" name="Google Shape;613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4" name="Google Shape;614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5" name="Google Shape;615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Google Shape;619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0" name="Google Shape;620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1" name="Google Shape;621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2" name="Google Shape;622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3" name="Google Shape;623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4" name="Google Shape;624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5" name="Google Shape;625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27" name="Google Shape;627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8" name="Google Shape;628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9" name="Google Shape;629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0" name="Google Shape;630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1" name="Google Shape;631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Google Shape;634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5" name="Google Shape;635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36" name="Google Shape;636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7" name="Google Shape;637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8" name="Google Shape;638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9" name="Google Shape;639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40" name="Google Shape;640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41" name="Google Shape;641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2" name="Google Shape;642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3" name="Google Shape;643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4" name="Google Shape;644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5" name="Google Shape;645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6" name="Google Shape;646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7" name="Google Shape;647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9" name="Google Shape;649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1" name="Google Shape;651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2" name="Google Shape;652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53" name="Google Shape;653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4" name="Google Shape;654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5" name="Google Shape;655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6" name="Google Shape;656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7" name="Google Shape;657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8" name="Google Shape;658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59" name="Google Shape;659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0" name="Google Shape;660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1" name="Google Shape;661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2" name="Google Shape;662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3" name="Google Shape;663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4" name="Google Shape;664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65" name="Google Shape;665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6" name="Google Shape;666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7" name="Google Shape;667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8" name="Google Shape;668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9" name="Google Shape;669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70" name="Google Shape;670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71" name="Google Shape;671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72" name="Google Shape;672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73" name="Google Shape;673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74" name="Google Shape;674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5" name="Google Shape;675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76" name="Google Shape;676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77" name="Google Shape;677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78" name="Google Shape;678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79" name="Google Shape;679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80" name="Google Shape;680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81" name="Google Shape;681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82" name="Google Shape;682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3" name="Google Shape;683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4" name="Google Shape;684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5" name="Google Shape;685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6" name="Google Shape;686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8" name="Google Shape;688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0" name="Google Shape;690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1" name="Google Shape;691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92" name="Google Shape;692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3" name="Google Shape;693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4" name="Google Shape;694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6" name="Google Shape;696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7" name="Google Shape;697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8" name="Google Shape;698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9" name="Google Shape;699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0" name="Google Shape;700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2" name="Google Shape;702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3" name="Google Shape;703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4" name="Google Shape;704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5" name="Google Shape;705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6" name="Google Shape;706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8" name="Google Shape;708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9" name="Google Shape;709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10" name="Google Shape;710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11" name="Google Shape;711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12" name="Google Shape;712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13" name="Google Shape;713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14" name="Google Shape;714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5" name="Google Shape;715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16" name="Google Shape;716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17" name="Google Shape;717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18" name="Google Shape;718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19" name="Google Shape;719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20" name="Google Shape;720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21" name="Google Shape;721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22" name="Google Shape;722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3" name="Google Shape;723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5" name="Google Shape;725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6" name="Google Shape;726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8" name="Google Shape;728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2" name="Google Shape;732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2" name="Google Shape;742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3" name="Google Shape;743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4" name="Google Shape;744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6" name="Google Shape;746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9" name="Google Shape;749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8" name="Google Shape;758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0" name="Google Shape;760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2" name="Google Shape;762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3" name="Google Shape;763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5" name="Google Shape;765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6" name="Google Shape;766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7" name="Google Shape;767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8" name="Google Shape;768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73" name="Google Shape;773;p272"/>
          <p:cNvCxnSpPr>
            <a:stCxn id="774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74" name="Google Shape;774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5" name="Google Shape;775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6" name="Google Shape;776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7" name="Google Shape;777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8" name="Google Shape;778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9" name="Google Shape;779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0" name="Google Shape;780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1" name="Google Shape;781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2" name="Google Shape;782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4" name="Google Shape;784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5" name="Google Shape;785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6" name="Google Shape;786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7" name="Google Shape;787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9" name="Google Shape;789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92" name="Google Shape;792;p273"/>
          <p:cNvCxnSpPr>
            <a:stCxn id="79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93" name="Google Shape;793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4" name="Google Shape;794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5" name="Google Shape;795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6" name="Google Shape;796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7" name="Google Shape;797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8" name="Google Shape;798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9" name="Google Shape;799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800" name="Google Shape;800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1" name="Google Shape;801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2" name="Google Shape;802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3" name="Google Shape;803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4" name="Google Shape;804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5" name="Google Shape;805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6" name="Google Shape;806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" name="Google Shape;808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1" name="Google Shape;811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12" name="Google Shape;812;p274"/>
            <p:cNvCxnSpPr>
              <a:stCxn id="813" idx="6"/>
              <a:endCxn id="814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5" name="Google Shape;815;p274"/>
            <p:cNvCxnSpPr>
              <a:stCxn id="813" idx="6"/>
              <a:endCxn id="816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7" name="Google Shape;817;p274"/>
            <p:cNvCxnSpPr>
              <a:stCxn id="813" idx="6"/>
              <a:endCxn id="818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9" name="Google Shape;819;p274"/>
            <p:cNvCxnSpPr>
              <a:stCxn id="813" idx="6"/>
              <a:endCxn id="820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1" name="Google Shape;821;p274"/>
            <p:cNvCxnSpPr>
              <a:stCxn id="813" idx="6"/>
              <a:endCxn id="822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3" name="Google Shape;823;p274"/>
            <p:cNvCxnSpPr>
              <a:stCxn id="813" idx="6"/>
              <a:endCxn id="824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5" name="Google Shape;825;p274"/>
            <p:cNvCxnSpPr>
              <a:stCxn id="813" idx="6"/>
              <a:endCxn id="826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27" name="Google Shape;827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13" name="Google Shape;813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28" name="Google Shape;828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29" name="Google Shape;829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2" name="Google Shape;832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4" name="Google Shape;834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6" name="Google Shape;816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6" name="Google Shape;836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8" name="Google Shape;818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8" name="Google Shape;838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43" name="Google Shape;843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4" name="Google Shape;844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5" name="Google Shape;845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6" name="Google Shape;846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7" name="Google Shape;847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8" name="Google Shape;848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9" name="Google Shape;849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0" name="Google Shape;850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Google Shape;852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4" name="Google Shape;854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55" name="Google Shape;855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56" name="Google Shape;856;p275"/>
            <p:cNvCxnSpPr>
              <a:stCxn id="857" idx="6"/>
              <a:endCxn id="858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9" name="Google Shape;859;p275"/>
            <p:cNvCxnSpPr>
              <a:stCxn id="857" idx="6"/>
              <a:endCxn id="860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1" name="Google Shape;861;p275"/>
            <p:cNvCxnSpPr>
              <a:stCxn id="857" idx="6"/>
              <a:endCxn id="862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3" name="Google Shape;863;p275"/>
            <p:cNvCxnSpPr>
              <a:stCxn id="857" idx="6"/>
              <a:endCxn id="864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5" name="Google Shape;865;p275"/>
            <p:cNvCxnSpPr>
              <a:stCxn id="857" idx="6"/>
              <a:endCxn id="866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7" name="Google Shape;867;p275"/>
            <p:cNvCxnSpPr>
              <a:stCxn id="857" idx="6"/>
              <a:endCxn id="868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9" name="Google Shape;869;p275"/>
            <p:cNvCxnSpPr>
              <a:stCxn id="857" idx="6"/>
              <a:endCxn id="870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71" name="Google Shape;871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57" name="Google Shape;857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72" name="Google Shape;872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73" name="Google Shape;873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6" name="Google Shape;876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7" name="Google Shape;877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8" name="Google Shape;878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0" name="Google Shape;860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9" name="Google Shape;879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0" name="Google Shape;880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2" name="Google Shape;862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1" name="Google Shape;881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2" name="Google Shape;882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3" name="Google Shape;883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4" name="Google Shape;884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5" name="Google Shape;885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6" name="Google Shape;886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87" name="Google Shape;887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9" name="Google Shape;889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0" name="Google Shape;890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1" name="Google Shape;891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2" name="Google Shape;892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3" name="Google Shape;893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4" name="Google Shape;894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97" name="Google Shape;897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9" name="Google Shape;899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0" name="Google Shape;900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01" name="Google Shape;901;p276"/>
            <p:cNvCxnSpPr>
              <a:stCxn id="902" idx="6"/>
              <a:endCxn id="903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4" name="Google Shape;904;p276"/>
            <p:cNvCxnSpPr>
              <a:stCxn id="902" idx="6"/>
              <a:endCxn id="905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6" name="Google Shape;906;p276"/>
            <p:cNvCxnSpPr>
              <a:stCxn id="902" idx="6"/>
              <a:endCxn id="907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8" name="Google Shape;908;p276"/>
            <p:cNvCxnSpPr>
              <a:stCxn id="902" idx="6"/>
              <a:endCxn id="909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0" name="Google Shape;910;p276"/>
            <p:cNvCxnSpPr>
              <a:stCxn id="902" idx="6"/>
              <a:endCxn id="911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2" name="Google Shape;912;p276"/>
            <p:cNvCxnSpPr>
              <a:stCxn id="902" idx="6"/>
              <a:endCxn id="913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" name="Google Shape;914;p276"/>
            <p:cNvCxnSpPr>
              <a:endCxn id="915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2" name="Google Shape;902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16" name="Google Shape;916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17" name="Google Shape;917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03" name="Google Shape;903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8" name="Google Shape;918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9" name="Google Shape;919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05" name="Google Shape;905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0" name="Google Shape;920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1" name="Google Shape;921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13" name="Google Shape;913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2" name="Google Shape;922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3" name="Google Shape;923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11" name="Google Shape;911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4" name="Google Shape;924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5" name="Google Shape;925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07" name="Google Shape;907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6" name="Google Shape;926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7" name="Google Shape;927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15" name="Google Shape;915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8" name="Google Shape;928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9" name="Google Shape;929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09" name="Google Shape;909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0" name="Google Shape;930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31" name="Google Shape;931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3" name="Google Shape;933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4" name="Google Shape;934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5" name="Google Shape;935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6" name="Google Shape;936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7" name="Google Shape;937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8" name="Google Shape;938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41" name="Google Shape;941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2" name="Google Shape;942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3" name="Google Shape;943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4" name="Google Shape;944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45" name="Google Shape;945;p277"/>
            <p:cNvCxnSpPr>
              <a:stCxn id="946" idx="6"/>
              <a:endCxn id="947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8" name="Google Shape;948;p277"/>
            <p:cNvCxnSpPr>
              <a:stCxn id="946" idx="6"/>
              <a:endCxn id="949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0" name="Google Shape;950;p277"/>
            <p:cNvCxnSpPr>
              <a:stCxn id="946" idx="6"/>
              <a:endCxn id="951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2" name="Google Shape;952;p277"/>
            <p:cNvCxnSpPr>
              <a:stCxn id="946" idx="6"/>
              <a:endCxn id="953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4" name="Google Shape;954;p277"/>
            <p:cNvCxnSpPr>
              <a:stCxn id="946" idx="6"/>
              <a:endCxn id="955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6" name="Google Shape;956;p277"/>
            <p:cNvCxnSpPr>
              <a:stCxn id="946" idx="6"/>
              <a:endCxn id="957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8" name="Google Shape;958;p277"/>
            <p:cNvCxnSpPr>
              <a:endCxn id="959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46" name="Google Shape;946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0" name="Google Shape;960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61" name="Google Shape;961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47" name="Google Shape;947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2" name="Google Shape;962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3" name="Google Shape;963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49" name="Google Shape;949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4" name="Google Shape;964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5" name="Google Shape;965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57" name="Google Shape;957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6" name="Google Shape;966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7" name="Google Shape;967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55" name="Google Shape;955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8" name="Google Shape;968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9" name="Google Shape;969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51" name="Google Shape;951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0" name="Google Shape;970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1" name="Google Shape;971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59" name="Google Shape;959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2" name="Google Shape;972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3" name="Google Shape;973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53" name="Google Shape;953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4" name="Google Shape;974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75" name="Google Shape;975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7" name="Google Shape;977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8" name="Google Shape;978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9" name="Google Shape;979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0" name="Google Shape;980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1" name="Google Shape;981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2" name="Google Shape;982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85" name="Google Shape;985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7" name="Google Shape;987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88" name="Google Shape;988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89" name="Google Shape;989;p278"/>
            <p:cNvCxnSpPr>
              <a:stCxn id="990" idx="6"/>
              <a:endCxn id="991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2" name="Google Shape;992;p278"/>
            <p:cNvCxnSpPr>
              <a:stCxn id="990" idx="6"/>
              <a:endCxn id="993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4" name="Google Shape;994;p278"/>
            <p:cNvCxnSpPr>
              <a:stCxn id="990" idx="6"/>
              <a:endCxn id="995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6" name="Google Shape;996;p278"/>
            <p:cNvCxnSpPr>
              <a:stCxn id="990" idx="6"/>
              <a:endCxn id="997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8" name="Google Shape;998;p278"/>
            <p:cNvCxnSpPr>
              <a:stCxn id="990" idx="6"/>
              <a:endCxn id="999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0" name="Google Shape;1000;p278"/>
            <p:cNvCxnSpPr>
              <a:stCxn id="990" idx="6"/>
              <a:endCxn id="1001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2" name="Google Shape;1002;p278"/>
            <p:cNvCxnSpPr>
              <a:endCxn id="1003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0" name="Google Shape;990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004" name="Google Shape;1004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1005" name="Google Shape;1005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91" name="Google Shape;991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6" name="Google Shape;1006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7" name="Google Shape;1007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93" name="Google Shape;993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8" name="Google Shape;1008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9" name="Google Shape;1009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1001" name="Google Shape;1001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0" name="Google Shape;1010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1" name="Google Shape;1011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99" name="Google Shape;999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2" name="Google Shape;1012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3" name="Google Shape;1013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95" name="Google Shape;995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4" name="Google Shape;1014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5" name="Google Shape;1015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1003" name="Google Shape;1003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6" name="Google Shape;1016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7" name="Google Shape;1017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97" name="Google Shape;997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8" name="Google Shape;1018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19" name="Google Shape;1019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0" name="Google Shape;1020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Google Shape;1028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0" name="Google Shape;1030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1" name="Google Shape;1031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2" name="Google Shape;1032;p279"/>
            <p:cNvCxnSpPr>
              <a:stCxn id="1033" idx="6"/>
              <a:endCxn id="1034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5" name="Google Shape;1035;p279"/>
            <p:cNvCxnSpPr>
              <a:stCxn id="1033" idx="6"/>
              <a:endCxn id="1036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7" name="Google Shape;1037;p279"/>
            <p:cNvCxnSpPr>
              <a:stCxn id="1033" idx="6"/>
              <a:endCxn id="1038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9" name="Google Shape;1039;p279"/>
            <p:cNvCxnSpPr>
              <a:stCxn id="1033" idx="6"/>
              <a:endCxn id="1040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1" name="Google Shape;1041;p279"/>
            <p:cNvCxnSpPr>
              <a:stCxn id="1033" idx="6"/>
              <a:endCxn id="1042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3" name="Google Shape;1043;p279"/>
            <p:cNvCxnSpPr>
              <a:stCxn id="1033" idx="6"/>
              <a:endCxn id="1044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5" name="Google Shape;1045;p279"/>
            <p:cNvCxnSpPr>
              <a:endCxn id="1046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3" name="Google Shape;1033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4" name="Google Shape;1034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6" name="Google Shape;1036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4" name="Google Shape;1044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2" name="Google Shape;1042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8" name="Google Shape;1038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6" name="Google Shape;1046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0" name="Google Shape;1040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7" name="Google Shape;1047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8" name="Google Shape;1048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6" name="Google Shape;1056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7" name="Google Shape;1057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8" name="Google Shape;1058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59" name="Google Shape;1059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0" name="Google Shape;1060;p280"/>
            <p:cNvCxnSpPr>
              <a:stCxn id="1061" idx="6"/>
              <a:endCxn id="1062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3" name="Google Shape;1063;p280"/>
            <p:cNvCxnSpPr>
              <a:stCxn id="1061" idx="6"/>
              <a:endCxn id="1064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5" name="Google Shape;1065;p280"/>
            <p:cNvCxnSpPr>
              <a:stCxn id="1061" idx="6"/>
              <a:endCxn id="1066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7" name="Google Shape;1067;p280"/>
            <p:cNvCxnSpPr>
              <a:stCxn id="1061" idx="6"/>
              <a:endCxn id="1068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9" name="Google Shape;1069;p280"/>
            <p:cNvCxnSpPr>
              <a:stCxn id="1061" idx="6"/>
              <a:endCxn id="1070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1" name="Google Shape;1071;p280"/>
            <p:cNvCxnSpPr>
              <a:stCxn id="1061" idx="6"/>
              <a:endCxn id="1072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3" name="Google Shape;1073;p280"/>
            <p:cNvCxnSpPr>
              <a:endCxn id="1074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1" name="Google Shape;1061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2" name="Google Shape;1062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4" name="Google Shape;1064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2" name="Google Shape;1072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0" name="Google Shape;1070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6" name="Google Shape;1066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4" name="Google Shape;1074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8" name="Google Shape;1068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5" name="Google Shape;1075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6" name="Google Shape;1076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" name="Google Shape;66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9" name="Google Shape;69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0" name="Google Shape;70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3" name="Google Shape;73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" name="Google Shape;74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4" name="Google Shape;1084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5" name="Google Shape;1085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6" name="Google Shape;1086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7" name="Google Shape;1087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88" name="Google Shape;1088;p281"/>
            <p:cNvCxnSpPr>
              <a:stCxn id="1089" idx="6"/>
              <a:endCxn id="1090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1" name="Google Shape;1091;p281"/>
            <p:cNvCxnSpPr>
              <a:stCxn id="1089" idx="6"/>
              <a:endCxn id="1092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3" name="Google Shape;1093;p281"/>
            <p:cNvCxnSpPr>
              <a:stCxn id="1089" idx="6"/>
              <a:endCxn id="1094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5" name="Google Shape;1095;p281"/>
            <p:cNvCxnSpPr>
              <a:stCxn id="1089" idx="6"/>
              <a:endCxn id="1096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7" name="Google Shape;1097;p281"/>
            <p:cNvCxnSpPr>
              <a:stCxn id="1089" idx="6"/>
              <a:endCxn id="1098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9" name="Google Shape;1099;p281"/>
            <p:cNvCxnSpPr>
              <a:stCxn id="1089" idx="6"/>
              <a:endCxn id="1100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01" name="Google Shape;1101;p281"/>
            <p:cNvCxnSpPr>
              <a:endCxn id="1102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89" name="Google Shape;1089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0" name="Google Shape;1090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2" name="Google Shape;1092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0" name="Google Shape;1100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8" name="Google Shape;1098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4" name="Google Shape;1094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2" name="Google Shape;1102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6" name="Google Shape;1096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103" name="Google Shape;1103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4509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1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20"/>
          <p:cNvPicPr preferRelativeResize="0"/>
          <p:nvPr/>
        </p:nvPicPr>
        <p:blipFill rotWithShape="1">
          <a:blip r:embed="rId2">
            <a:alphaModFix/>
          </a:blip>
          <a:srcRect l="16974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1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bhava13/Task3_Interactive_FrontEn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thennarasu413/Task3_InteractiveFrontEnd" TargetMode="External"/><Relationship Id="rId5" Type="http://schemas.openxmlformats.org/officeDocument/2006/relationships/hyperlink" Target="https://github.com/roopanraj34/Task3_Interactive_FrontEnd" TargetMode="External"/><Relationship Id="rId4" Type="http://schemas.openxmlformats.org/officeDocument/2006/relationships/hyperlink" Target="https://github.com/Ebsibaebsi/Task3_Interactive_FrontEn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Blog Website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Task - 3</a:t>
            </a:r>
            <a:endParaRPr dirty="0"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 flipH="1">
            <a:off x="9143999" y="5029200"/>
            <a:ext cx="184417" cy="11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839;p210">
            <a:extLst>
              <a:ext uri="{FF2B5EF4-FFF2-40B4-BE49-F238E27FC236}">
                <a16:creationId xmlns:a16="http://schemas.microsoft.com/office/drawing/2014/main" id="{AB338CB1-C99A-85BC-C647-58F031B517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Blog Website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" name="Google Shape;1840;p210">
            <a:extLst>
              <a:ext uri="{FF2B5EF4-FFF2-40B4-BE49-F238E27FC236}">
                <a16:creationId xmlns:a16="http://schemas.microsoft.com/office/drawing/2014/main" id="{A7AE4C5E-9CF0-8B4E-E6C4-7757EAC200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4710" y="1223108"/>
            <a:ext cx="45486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GB" b="0" i="0" dirty="0">
                <a:effectLst/>
                <a:latin typeface="Roboto" panose="020F0502020204030204" pitchFamily="2" charset="0"/>
              </a:rPr>
              <a:t>A blog or a weblog, is a journal that is frequently updated and intended for general public consumption.</a:t>
            </a:r>
            <a:endParaRPr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graphicFrame>
        <p:nvGraphicFramePr>
          <p:cNvPr id="14" name="Google Shape;1842;p210">
            <a:extLst>
              <a:ext uri="{FF2B5EF4-FFF2-40B4-BE49-F238E27FC236}">
                <a16:creationId xmlns:a16="http://schemas.microsoft.com/office/drawing/2014/main" id="{E21CCA91-4FCB-717A-981A-470451BFB1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5665102"/>
              </p:ext>
            </p:extLst>
          </p:nvPr>
        </p:nvGraphicFramePr>
        <p:xfrm>
          <a:off x="190850" y="2200475"/>
          <a:ext cx="4279525" cy="1981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6225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47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21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au721220205004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 err="1">
                          <a:solidFill>
                            <a:schemeClr val="accent5"/>
                          </a:solidFill>
                        </a:rPr>
                        <a:t>Bhavatharani</a:t>
                      </a:r>
                      <a:r>
                        <a:rPr lang="en-GB" sz="1400" u="none" strike="noStrike" cap="none" dirty="0">
                          <a:solidFill>
                            <a:schemeClr val="accent5"/>
                          </a:solidFill>
                        </a:rPr>
                        <a:t> N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strike="noStrike" cap="none" dirty="0">
                          <a:solidFill>
                            <a:schemeClr val="bg1"/>
                          </a:solidFill>
                        </a:rPr>
                        <a:t>CD2-6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au721220205303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b="0" i="0" u="none" strike="noStrike" cap="none" dirty="0" err="1">
                          <a:solidFill>
                            <a:schemeClr val="accent5"/>
                          </a:solidFill>
                          <a:latin typeface="Arial"/>
                          <a:cs typeface="Arial"/>
                          <a:sym typeface="Arial"/>
                        </a:rPr>
                        <a:t>Ebsiba</a:t>
                      </a:r>
                      <a:r>
                        <a:rPr lang="en-GB" sz="1400" b="0" i="0" u="none" strike="noStrike" cap="none" dirty="0">
                          <a:solidFill>
                            <a:schemeClr val="accent5"/>
                          </a:solidFill>
                          <a:latin typeface="Arial"/>
                          <a:cs typeface="Arial"/>
                          <a:sym typeface="Arial"/>
                        </a:rPr>
                        <a:t> S</a:t>
                      </a:r>
                      <a:endParaRPr sz="1400" b="0" i="0" u="none" strike="noStrike" cap="none" dirty="0">
                        <a:solidFill>
                          <a:schemeClr val="accent5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CD2-6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au721220205043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b="0" i="0" u="none" strike="noStrike" cap="none" dirty="0" err="1">
                          <a:solidFill>
                            <a:schemeClr val="accent5"/>
                          </a:solidFill>
                          <a:latin typeface="Arial"/>
                          <a:cs typeface="Arial"/>
                          <a:sym typeface="Arial"/>
                        </a:rPr>
                        <a:t>Roopan</a:t>
                      </a:r>
                      <a:r>
                        <a:rPr lang="en-GB" sz="1400" b="0" i="0" u="none" strike="noStrike" cap="none" dirty="0">
                          <a:solidFill>
                            <a:schemeClr val="accent5"/>
                          </a:solidFill>
                          <a:latin typeface="Arial"/>
                          <a:cs typeface="Arial"/>
                          <a:sym typeface="Arial"/>
                        </a:rPr>
                        <a:t> Raj R</a:t>
                      </a:r>
                      <a:endParaRPr sz="1400" b="0" i="0" u="none" strike="noStrike" cap="none" dirty="0">
                        <a:solidFill>
                          <a:schemeClr val="accent5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CD2-6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au721220205061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b="0" i="0" u="none" strike="noStrike" cap="none" dirty="0">
                          <a:solidFill>
                            <a:schemeClr val="accent5"/>
                          </a:solidFill>
                          <a:latin typeface="Arial"/>
                          <a:cs typeface="Arial"/>
                          <a:sym typeface="Arial"/>
                        </a:rPr>
                        <a:t>Thennarasu S</a:t>
                      </a:r>
                      <a:endParaRPr sz="1400" b="0" i="0" u="none" strike="noStrike" cap="none" dirty="0">
                        <a:solidFill>
                          <a:schemeClr val="accent5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CD2-6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1f5dca458e3_0_0"/>
          <p:cNvSpPr txBox="1">
            <a:spLocks noGrp="1"/>
          </p:cNvSpPr>
          <p:nvPr>
            <p:ph type="body" idx="1"/>
          </p:nvPr>
        </p:nvSpPr>
        <p:spPr>
          <a:xfrm>
            <a:off x="489450" y="647046"/>
            <a:ext cx="6891900" cy="16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various Front End Programs</a:t>
            </a:r>
            <a:endParaRPr sz="1500" b="1" i="0" u="none" strike="noStrike" cap="none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Draw and design a uniform front end code for “Your Project”</a:t>
            </a:r>
            <a:endParaRPr sz="1500" b="0" i="0" u="none" strike="noStrike" cap="none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Draw and design a interactive front end code for “Your Project”</a:t>
            </a:r>
            <a:endParaRPr sz="1500" b="0" i="0" u="none" strike="noStrike" cap="none" dirty="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48" name="Google Shape;1848;g1f5dca458e3_0_0"/>
          <p:cNvSpPr txBox="1">
            <a:spLocks noGrp="1"/>
          </p:cNvSpPr>
          <p:nvPr>
            <p:ph type="body" idx="2"/>
          </p:nvPr>
        </p:nvSpPr>
        <p:spPr>
          <a:xfrm>
            <a:off x="489450" y="3568146"/>
            <a:ext cx="70485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Developing complicated UI using HTML components</a:t>
            </a:r>
            <a:endParaRPr sz="1400" b="0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Using props drilling and context to pass variables</a:t>
            </a:r>
            <a:endParaRPr sz="1400" b="0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Getting familiar with different type of api calls</a:t>
            </a:r>
            <a:endParaRPr sz="1400" b="0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Handling different input data</a:t>
            </a:r>
            <a:endParaRPr sz="1100" b="0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9" name="Google Shape;1849;g1f5dca458e3_0_0"/>
          <p:cNvSpPr txBox="1"/>
          <p:nvPr/>
        </p:nvSpPr>
        <p:spPr>
          <a:xfrm>
            <a:off x="489450" y="2539538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0" name="Google Shape;1850;g1f5dca458e3_0_0"/>
          <p:cNvSpPr txBox="1"/>
          <p:nvPr/>
        </p:nvSpPr>
        <p:spPr>
          <a:xfrm>
            <a:off x="445780" y="317196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Learning outcome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1" name="Google Shape;1851;g1f5dca458e3_0_0"/>
          <p:cNvSpPr txBox="1"/>
          <p:nvPr/>
        </p:nvSpPr>
        <p:spPr>
          <a:xfrm>
            <a:off x="445774" y="250825"/>
            <a:ext cx="38232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B5394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Task 3 :: Frontend Creation</a:t>
            </a:r>
            <a:endParaRPr sz="1800" b="0" i="0" u="none" strike="noStrike" cap="none" dirty="0">
              <a:solidFill>
                <a:srgbClr val="0B5394"/>
              </a:solidFill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  <p:sp>
        <p:nvSpPr>
          <p:cNvPr id="1852" name="Google Shape;1852;g1f5dca458e3_0_0"/>
          <p:cNvSpPr txBox="1"/>
          <p:nvPr/>
        </p:nvSpPr>
        <p:spPr>
          <a:xfrm>
            <a:off x="489450" y="2220953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B539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Evaluation Metric:</a:t>
            </a:r>
            <a:endParaRPr sz="1200" b="0" i="0" u="none" strike="noStrike" cap="none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9" name="Google Shape;1859;g2139e008f02_0_0"/>
          <p:cNvSpPr txBox="1"/>
          <p:nvPr/>
        </p:nvSpPr>
        <p:spPr>
          <a:xfrm>
            <a:off x="477647" y="3355722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422220-911B-BB31-8787-5C399D50DAF2}"/>
              </a:ext>
            </a:extLst>
          </p:cNvPr>
          <p:cNvSpPr txBox="1"/>
          <p:nvPr/>
        </p:nvSpPr>
        <p:spPr>
          <a:xfrm>
            <a:off x="630091" y="724615"/>
            <a:ext cx="460657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this task we have developed our Blog Website into interactive react website.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have changed our website from Html to React.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have created </a:t>
            </a:r>
          </a:p>
          <a:p>
            <a:pPr marL="342900" indent="-58738">
              <a:buFont typeface="+mj-lt"/>
              <a:buAutoNum type="arabicPeriod"/>
            </a:pPr>
            <a:r>
              <a:rPr lang="en-GB" dirty="0"/>
              <a:t>User signup or login</a:t>
            </a:r>
          </a:p>
          <a:p>
            <a:pPr marL="342900" indent="-58738">
              <a:buFont typeface="+mj-lt"/>
              <a:buAutoNum type="arabicPeriod"/>
            </a:pPr>
            <a:r>
              <a:rPr lang="en-GB" dirty="0"/>
              <a:t>Explore the website</a:t>
            </a:r>
          </a:p>
          <a:p>
            <a:pPr marL="342900" indent="-58738">
              <a:buFont typeface="+mj-lt"/>
              <a:buAutoNum type="arabicPeriod"/>
            </a:pPr>
            <a:r>
              <a:rPr lang="en-GB" dirty="0"/>
              <a:t>Browse the required topics</a:t>
            </a:r>
          </a:p>
          <a:p>
            <a:pPr marL="342900" indent="-58738">
              <a:buFont typeface="+mj-lt"/>
              <a:buAutoNum type="arabicPeriod"/>
            </a:pPr>
            <a:r>
              <a:rPr lang="en-GB" dirty="0"/>
              <a:t>Read articles</a:t>
            </a:r>
          </a:p>
          <a:p>
            <a:pPr marL="342900" indent="-58738">
              <a:buFont typeface="+mj-lt"/>
              <a:buAutoNum type="arabicPeriod"/>
            </a:pPr>
            <a:r>
              <a:rPr lang="en-GB" dirty="0"/>
              <a:t>Post blogs on some topics</a:t>
            </a:r>
          </a:p>
          <a:p>
            <a:pPr marL="342900" indent="-285750">
              <a:buFont typeface="Arial" panose="020B0604020202020204" pitchFamily="34" charset="0"/>
              <a:buChar char="•"/>
            </a:pPr>
            <a:r>
              <a:rPr lang="en-GB" dirty="0"/>
              <a:t>All of them done using ReactJS &amp; all pages are </a:t>
            </a:r>
            <a:r>
              <a:rPr lang="en-GB" dirty="0" err="1"/>
              <a:t>navigatable</a:t>
            </a:r>
            <a:r>
              <a:rPr lang="en-GB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B17EF2-FC27-A90B-CB82-D6FF5ED302C2}"/>
              </a:ext>
            </a:extLst>
          </p:cNvPr>
          <p:cNvSpPr txBox="1"/>
          <p:nvPr/>
        </p:nvSpPr>
        <p:spPr>
          <a:xfrm>
            <a:off x="541724" y="3749808"/>
            <a:ext cx="83525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Users can read, comment, and engage with the content. Blogging serves as a valuable tool for</a:t>
            </a:r>
          </a:p>
          <a:p>
            <a:r>
              <a:rPr lang="en-GB" dirty="0"/>
              <a:t>information sharing, marketing, and building an online presence. It fosters connections</a:t>
            </a:r>
          </a:p>
          <a:p>
            <a:r>
              <a:rPr lang="en-GB" dirty="0"/>
              <a:t>between authors and their readers, making it a versatile communication medium.</a:t>
            </a: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1f5dca458e3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5" name="Google Shape;1865;g1f5dca458e3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folder structure for HTML  application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1f5dca458e3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Write Functions for event handling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1f5dca458e3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Render Conditional components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1f5dca458e3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Overall UI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1f5dca458e3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Handling broken links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1f5dca458e3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Optimizing render cycle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1f5dca458e3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1f5dca458e3_0_1833"/>
          <p:cNvSpPr txBox="1"/>
          <p:nvPr/>
        </p:nvSpPr>
        <p:spPr>
          <a:xfrm>
            <a:off x="927825" y="3448850"/>
            <a:ext cx="1493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EB Garamond"/>
                <a:ea typeface="EB Garamond"/>
                <a:cs typeface="EB Garamond"/>
                <a:sym typeface="EB Garamond"/>
              </a:rPr>
              <a:t>Use props to pass variables</a:t>
            </a:r>
            <a:endParaRPr sz="10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1f5dca458e3_0_1833"/>
          <p:cNvSpPr txBox="1"/>
          <p:nvPr/>
        </p:nvSpPr>
        <p:spPr>
          <a:xfrm>
            <a:off x="2059100" y="4309650"/>
            <a:ext cx="1353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EB Garamond"/>
                <a:ea typeface="EB Garamond"/>
                <a:cs typeface="EB Garamond"/>
                <a:sym typeface="EB Garamond"/>
              </a:rPr>
              <a:t>Use ApI calls for data </a:t>
            </a:r>
            <a:endParaRPr sz="10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79" name="Google Shape;1879;p212"/>
          <p:cNvSpPr txBox="1">
            <a:spLocks noGrp="1"/>
          </p:cNvSpPr>
          <p:nvPr>
            <p:ph type="body" idx="2"/>
          </p:nvPr>
        </p:nvSpPr>
        <p:spPr>
          <a:xfrm>
            <a:off x="3821151" y="1589200"/>
            <a:ext cx="3204117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IN" sz="1200" b="0" i="0" dirty="0">
                <a:solidFill>
                  <a:schemeClr val="tx1"/>
                </a:solidFill>
                <a:latin typeface="EB Garamond SemiBold"/>
                <a:ea typeface="EB Garamond SemiBold"/>
                <a:cs typeface="EB Garamond SemiBold"/>
                <a:sym typeface="EB Garamond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https://github.com/nbhava13/Task3_Interactive_FrontEnd</a:t>
            </a:r>
            <a:endParaRPr lang="en-US" sz="1200" b="0" i="0" dirty="0">
              <a:solidFill>
                <a:schemeClr val="tx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IN" sz="1200" b="0" i="0" dirty="0">
                <a:solidFill>
                  <a:schemeClr val="tx1"/>
                </a:solidFill>
                <a:latin typeface="EB Garamond SemiBold"/>
                <a:ea typeface="EB Garamond SemiBold"/>
                <a:cs typeface="EB Garamond SemiBold"/>
                <a:sym typeface="EB Garamond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https://github.com/Ebsibaebsi/Task3_Interactive_FrontEnd</a:t>
            </a:r>
            <a:endParaRPr lang="en-US" sz="1200" b="0" i="0" dirty="0">
              <a:solidFill>
                <a:schemeClr val="tx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IN" sz="1200" b="0" i="0" dirty="0">
                <a:solidFill>
                  <a:schemeClr val="tx1"/>
                </a:solidFill>
                <a:latin typeface="EB Garamond SemiBold"/>
                <a:ea typeface="EB Garamond SemiBold"/>
                <a:cs typeface="EB Garamond SemiBold"/>
                <a:sym typeface="EB Garamond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https://github.com/roopanraj34/Task3_Interactive_FrontEnd</a:t>
            </a:r>
            <a:endParaRPr lang="en-US" sz="1200" b="0" i="0" dirty="0">
              <a:solidFill>
                <a:schemeClr val="tx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IN" sz="1200" b="0" i="0" dirty="0">
                <a:solidFill>
                  <a:schemeClr val="tx1"/>
                </a:solidFill>
                <a:latin typeface="EB Garamond SemiBold"/>
                <a:ea typeface="EB Garamond SemiBold"/>
                <a:cs typeface="EB Garamond SemiBold"/>
                <a:sym typeface="EB Garamond SemiBold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https://github.com/thennarasu413/Task3_InteractiveFrontEnd</a:t>
            </a:r>
            <a:endParaRPr sz="1200" b="0" i="0" dirty="0">
              <a:solidFill>
                <a:schemeClr val="tx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4" name="Google Shape;1884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321</Words>
  <Application>Microsoft Office PowerPoint</Application>
  <PresentationFormat>On-screen Show (16:9)</PresentationFormat>
  <Paragraphs>60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Montserrat ExtraBold</vt:lpstr>
      <vt:lpstr>Calibri</vt:lpstr>
      <vt:lpstr>arial</vt:lpstr>
      <vt:lpstr>Roboto</vt:lpstr>
      <vt:lpstr>EB Garamond</vt:lpstr>
      <vt:lpstr>EB Garamond ExtraBold</vt:lpstr>
      <vt:lpstr>Public Sans</vt:lpstr>
      <vt:lpstr>Noto Sans Symbols</vt:lpstr>
      <vt:lpstr>EB Garamond Medium</vt:lpstr>
      <vt:lpstr>EB Garamond SemiBold</vt:lpstr>
      <vt:lpstr>arial</vt:lpstr>
      <vt:lpstr>Simple Light</vt:lpstr>
      <vt:lpstr>PowerPoint Presentation</vt:lpstr>
      <vt:lpstr>Blog Website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Roopan Raj R</cp:lastModifiedBy>
  <cp:revision>3</cp:revision>
  <dcterms:created xsi:type="dcterms:W3CDTF">2020-08-13T11:21:46Z</dcterms:created>
  <dcterms:modified xsi:type="dcterms:W3CDTF">2023-11-02T14:20:48Z</dcterms:modified>
</cp:coreProperties>
</file>